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2436" y="1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B1AE9-0264-4241-8BE8-FB20EE5AD52D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56989-863B-4C0E-81C2-C723590F2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120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B1AE9-0264-4241-8BE8-FB20EE5AD52D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56989-863B-4C0E-81C2-C723590F2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5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B1AE9-0264-4241-8BE8-FB20EE5AD52D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56989-863B-4C0E-81C2-C723590F2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407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B1AE9-0264-4241-8BE8-FB20EE5AD52D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56989-863B-4C0E-81C2-C723590F2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839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B1AE9-0264-4241-8BE8-FB20EE5AD52D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56989-863B-4C0E-81C2-C723590F2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010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B1AE9-0264-4241-8BE8-FB20EE5AD52D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56989-863B-4C0E-81C2-C723590F2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491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B1AE9-0264-4241-8BE8-FB20EE5AD52D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56989-863B-4C0E-81C2-C723590F2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7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B1AE9-0264-4241-8BE8-FB20EE5AD52D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56989-863B-4C0E-81C2-C723590F2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123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B1AE9-0264-4241-8BE8-FB20EE5AD52D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56989-863B-4C0E-81C2-C723590F2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872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B1AE9-0264-4241-8BE8-FB20EE5AD52D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56989-863B-4C0E-81C2-C723590F2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753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B1AE9-0264-4241-8BE8-FB20EE5AD52D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56989-863B-4C0E-81C2-C723590F2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504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B1AE9-0264-4241-8BE8-FB20EE5AD52D}" type="datetimeFigureOut">
              <a:rPr lang="en-US" smtClean="0"/>
              <a:t>8/20/2015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56989-863B-4C0E-81C2-C723590F23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487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2EF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442" y="128337"/>
            <a:ext cx="7668126" cy="6243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987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7AF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619874" cy="5952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615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92D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507579" cy="5889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0067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A58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34989" cy="655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024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BEB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732168" cy="601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12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F2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352505" cy="582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511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95D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105" y="336884"/>
            <a:ext cx="7940842" cy="534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113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B3D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853" y="192505"/>
            <a:ext cx="8213558" cy="5932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100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BF6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706" y="1171073"/>
            <a:ext cx="6994358" cy="363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924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D28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03242" cy="6671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11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27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359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001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1E8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820926" cy="6625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729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34A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863" y="481264"/>
            <a:ext cx="7138737" cy="4832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6283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470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677816" cy="654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548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Andres Dominicci</dc:creator>
  <cp:lastModifiedBy>Andres Dominicci</cp:lastModifiedBy>
  <cp:revision>1</cp:revision>
  <dcterms:created xsi:type="dcterms:W3CDTF">2015-08-20T16:24:42Z</dcterms:created>
  <dcterms:modified xsi:type="dcterms:W3CDTF">2015-08-20T16:25:40Z</dcterms:modified>
</cp:coreProperties>
</file>